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5"/>
  </p:notesMasterIdLst>
  <p:sldIdLst>
    <p:sldId id="270" r:id="rId2"/>
    <p:sldId id="271" r:id="rId3"/>
    <p:sldId id="314" r:id="rId4"/>
    <p:sldId id="316" r:id="rId5"/>
    <p:sldId id="281" r:id="rId6"/>
    <p:sldId id="268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282" r:id="rId27"/>
    <p:sldId id="318" r:id="rId28"/>
    <p:sldId id="317" r:id="rId29"/>
    <p:sldId id="320" r:id="rId30"/>
    <p:sldId id="319" r:id="rId31"/>
    <p:sldId id="325" r:id="rId32"/>
    <p:sldId id="305" r:id="rId33"/>
    <p:sldId id="278" r:id="rId3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Helvetica Neue" panose="02000503000000020004" pitchFamily="2" charset="0"/>
      <p:regular r:id="rId40"/>
      <p:bold r:id="rId41"/>
      <p:italic r:id="rId42"/>
      <p:boldItalic r:id="rId43"/>
    </p:embeddedFont>
    <p:embeddedFont>
      <p:font typeface="Merriweather Sans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SemiBold" panose="020B06060305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6309"/>
  </p:normalViewPr>
  <p:slideViewPr>
    <p:cSldViewPr snapToGrid="0">
      <p:cViewPr varScale="1">
        <p:scale>
          <a:sx n="256" d="100"/>
          <a:sy n="256" d="100"/>
        </p:scale>
        <p:origin x="192" y="45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microArch</a:t>
            </a:r>
            <a:r>
              <a:rPr lang="en-GB" sz="900" dirty="0"/>
              <a:t>. Side Channel (</a:t>
            </a:r>
            <a:r>
              <a:rPr lang="en-GB" sz="900" dirty="0" err="1"/>
              <a:t>uSC</a:t>
            </a:r>
            <a:r>
              <a:rPr lang="en-GB" sz="900" dirty="0"/>
              <a:t>) Leakage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2" name="Picture 11" descr="Timeline&#10;&#10;Description automatically generated with low confidence">
            <a:extLst>
              <a:ext uri="{FF2B5EF4-FFF2-40B4-BE49-F238E27FC236}">
                <a16:creationId xmlns:a16="http://schemas.microsoft.com/office/drawing/2014/main" id="{ACD062D4-F77D-6A49-823B-EAC67BD4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807"/>
            <a:ext cx="914400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Macintosh PowerPoint</Application>
  <PresentationFormat>On-screen Show (16:9)</PresentationFormat>
  <Paragraphs>406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Open Sans SemiBold</vt:lpstr>
      <vt:lpstr>.AppleSystemUIFont</vt:lpstr>
      <vt:lpstr>Arial</vt:lpstr>
      <vt:lpstr>Gill Sans</vt:lpstr>
      <vt:lpstr>Merriweather Sans</vt:lpstr>
      <vt:lpstr>Century Gothic</vt:lpstr>
      <vt:lpstr>Open Sans</vt:lpstr>
      <vt:lpstr>Helvetica Neue</vt:lpstr>
      <vt:lpstr>Neo Sans</vt:lpstr>
      <vt:lpstr>Simple Light</vt:lpstr>
      <vt:lpstr>RISC-V Security Jan 2022 </vt:lpstr>
      <vt:lpstr>Intrinsic Security</vt:lpstr>
      <vt:lpstr>Security and RISC-V</vt:lpstr>
      <vt:lpstr>Intrinsic Security</vt:lpstr>
      <vt:lpstr>RISC-V Security Rationale</vt:lpstr>
      <vt:lpstr>Security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Status &amp; Roadmap </vt:lpstr>
      <vt:lpstr>Roadmap (Work-in-Progress)</vt:lpstr>
      <vt:lpstr>2021 Highlights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2022-01-13T17:36:18Z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